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handoutMasterIdLst>
    <p:handoutMasterId r:id="rId7"/>
  </p:handoutMasterIdLst>
  <p:sldIdLst>
    <p:sldId id="474" r:id="rId2"/>
    <p:sldId id="478" r:id="rId3"/>
    <p:sldId id="476" r:id="rId4"/>
    <p:sldId id="477" r:id="rId5"/>
  </p:sldIdLst>
  <p:sldSz cx="9144000" cy="6858000" type="screen4x3"/>
  <p:notesSz cx="6797675" cy="98742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66"/>
    <a:srgbClr val="FFFFCC"/>
    <a:srgbClr val="000000"/>
    <a:srgbClr val="FFCC99"/>
    <a:srgbClr val="F7B163"/>
    <a:srgbClr val="33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6" autoAdjust="0"/>
    <p:restoredTop sz="96657" autoAdjust="0"/>
  </p:normalViewPr>
  <p:slideViewPr>
    <p:cSldViewPr snapToGrid="0">
      <p:cViewPr varScale="1">
        <p:scale>
          <a:sx n="65" d="100"/>
          <a:sy n="65" d="100"/>
        </p:scale>
        <p:origin x="12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7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630F5E9-569A-48E5-85CA-148BF951DD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644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8" tIns="45359" rIns="90718" bIns="45359" numCol="1" anchor="b" anchorCtr="0" compatLnSpc="1">
            <a:prstTxWarp prst="textNoShape">
              <a:avLst/>
            </a:prstTxWarp>
          </a:bodyPr>
          <a:lstStyle>
            <a:lvl1pPr algn="r" defTabSz="9064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8558480-A110-4D45-A4D3-91AE1A25E1C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131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68B6A-157D-42D7-885F-1F3CE1E9B294}" type="slidenum">
              <a:rPr lang="de-DE" altLang="de-DE" smtClean="0">
                <a:latin typeface="Times New Roman" pitchFamily="18" charset="0"/>
              </a:rPr>
              <a:pPr/>
              <a:t>1</a:t>
            </a:fld>
            <a:endParaRPr lang="de-DE" altLang="de-DE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dirty="0"/>
              <a:t>Passed away only some days ago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68B6A-157D-42D7-885F-1F3CE1E9B294}" type="slidenum">
              <a:rPr lang="de-DE" altLang="de-DE" smtClean="0">
                <a:latin typeface="Times New Roman" pitchFamily="18" charset="0"/>
              </a:rPr>
              <a:pPr/>
              <a:t>2</a:t>
            </a:fld>
            <a:endParaRPr lang="de-DE" altLang="de-DE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dirty="0"/>
              <a:t>Passed away only some days ago</a:t>
            </a:r>
          </a:p>
        </p:txBody>
      </p:sp>
    </p:spTree>
    <p:extLst>
      <p:ext uri="{BB962C8B-B14F-4D97-AF65-F5344CB8AC3E}">
        <p14:creationId xmlns:p14="http://schemas.microsoft.com/office/powerpoint/2010/main" val="373599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68B6A-157D-42D7-885F-1F3CE1E9B294}" type="slidenum">
              <a:rPr lang="de-DE" altLang="de-DE" smtClean="0">
                <a:latin typeface="Times New Roman" pitchFamily="18" charset="0"/>
              </a:rPr>
              <a:pPr/>
              <a:t>3</a:t>
            </a:fld>
            <a:endParaRPr lang="de-DE" altLang="de-DE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9469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46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68B6A-157D-42D7-885F-1F3CE1E9B294}" type="slidenum">
              <a:rPr lang="de-DE" altLang="de-DE" smtClean="0">
                <a:latin typeface="Times New Roman" pitchFamily="18" charset="0"/>
              </a:rPr>
              <a:pPr/>
              <a:t>4</a:t>
            </a:fld>
            <a:endParaRPr lang="de-DE" altLang="de-DE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343259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684213" cy="6858000"/>
          </a:xfrm>
          <a:prstGeom prst="rect">
            <a:avLst/>
          </a:pr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de-DE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de-DE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93688" y="3967163"/>
            <a:ext cx="8208962" cy="71437"/>
            <a:chOff x="2288" y="3080"/>
            <a:chExt cx="3072" cy="201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1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</p:grpSp>
      <p:sp>
        <p:nvSpPr>
          <p:cNvPr id="1689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6994525" cy="2592387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Formatvorlage des Untertitelmasters durch Klicken bearbeiten</a:t>
            </a:r>
          </a:p>
        </p:txBody>
      </p:sp>
      <p:sp>
        <p:nvSpPr>
          <p:cNvPr id="168969" name="AutoShap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Ctr="0"/>
          <a:lstStyle>
            <a:lvl1pPr>
              <a:defRPr/>
            </a:lvl1pPr>
          </a:lstStyle>
          <a:p>
            <a:r>
              <a:rPr lang="en-US"/>
              <a:t>Titelmasterformat durch Klicken bearbeiten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684213" y="6383338"/>
            <a:ext cx="7991475" cy="474662"/>
          </a:xfr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</p:spTree>
    <p:extLst>
      <p:ext uri="{BB962C8B-B14F-4D97-AF65-F5344CB8AC3E}">
        <p14:creationId xmlns:p14="http://schemas.microsoft.com/office/powerpoint/2010/main" val="160083776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FE8A-B5B8-4845-90EA-FE03680E6B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6095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78625" y="53975"/>
            <a:ext cx="2030413" cy="62547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4213" y="53975"/>
            <a:ext cx="5942012" cy="62547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AABC5-B47C-48C4-A16D-5F68C1D6C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4010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B4FE2-ED35-41B9-979B-DE9807A0FC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8377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315BA-F6B5-4524-B137-70E856282C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0348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00113" y="1412875"/>
            <a:ext cx="38782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30775" y="1412875"/>
            <a:ext cx="38782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1A766-4297-4B87-A42E-BE65E8A619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165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154F9-9DA9-468B-B476-D5E48E11DF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1758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377FE-1C2F-4F7A-B2B2-2D89AF2114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1721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30CE7-6CC3-4CE2-BC49-E7D0D219F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976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9AC9A-C28B-4BB6-8248-31C5242A64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3274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AD44-1651-4549-B660-E7FC4C49CF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1543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95288" cy="6858000"/>
          </a:xfrm>
          <a:prstGeom prst="rect">
            <a:avLst/>
          </a:prstGeom>
          <a:solidFill>
            <a:srgbClr val="00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de-DE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50825" y="1268413"/>
            <a:ext cx="7391400" cy="73025"/>
            <a:chOff x="144" y="1248"/>
            <a:chExt cx="4656" cy="201"/>
          </a:xfrm>
        </p:grpSpPr>
        <p:sp>
          <p:nvSpPr>
            <p:cNvPr id="1032" name="AutoShape 4"/>
            <p:cNvSpPr>
              <a:spLocks noChangeArrowheads="1"/>
            </p:cNvSpPr>
            <p:nvPr/>
          </p:nvSpPr>
          <p:spPr bwMode="auto">
            <a:xfrm>
              <a:off x="384" y="1248"/>
              <a:ext cx="4416" cy="201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  <p:sp>
          <p:nvSpPr>
            <p:cNvPr id="1033" name="AutoShape 5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de-DE" altLang="de-DE"/>
            </a:p>
          </p:txBody>
        </p:sp>
      </p:grpSp>
      <p:sp>
        <p:nvSpPr>
          <p:cNvPr id="1028" name="AutoShape 6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3975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412875"/>
            <a:ext cx="79089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679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383338"/>
            <a:ext cx="813752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Introduction, Durrës, Albania, 2008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6625" y="6369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1600"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112224FC-BD4A-499E-871A-3F013A45FE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</p:sldLayoutIdLst>
  <p:transition spd="slow"/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l"/>
        <a:defRPr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058C56-E345-4871-92AA-593724C0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346" y="1633394"/>
            <a:ext cx="3482832" cy="1143000"/>
          </a:xfrm>
        </p:spPr>
        <p:txBody>
          <a:bodyPr/>
          <a:lstStyle/>
          <a:p>
            <a:r>
              <a:rPr lang="de-DE" dirty="0"/>
              <a:t>Zoran </a:t>
            </a:r>
            <a:r>
              <a:rPr lang="de-DE" dirty="0" err="1"/>
              <a:t>Budimac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73EF2EE-6312-425F-A569-5DB8FC1EB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26"/>
            <a:ext cx="4805680" cy="6563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8439166-42DA-4CF2-8523-6F8B66743686}"/>
              </a:ext>
            </a:extLst>
          </p:cNvPr>
          <p:cNvSpPr txBox="1"/>
          <p:nvPr/>
        </p:nvSpPr>
        <p:spPr>
          <a:xfrm>
            <a:off x="5865091" y="3429000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1960 - 2023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729FC0C-E974-4956-9B83-70C836EFF7F2}"/>
              </a:ext>
            </a:extLst>
          </p:cNvPr>
          <p:cNvSpPr txBox="1"/>
          <p:nvPr/>
        </p:nvSpPr>
        <p:spPr>
          <a:xfrm>
            <a:off x="6142182" y="4143162"/>
            <a:ext cx="178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29th August 2023</a:t>
            </a:r>
          </a:p>
        </p:txBody>
      </p:sp>
    </p:spTree>
    <p:extLst>
      <p:ext uri="{BB962C8B-B14F-4D97-AF65-F5344CB8AC3E}">
        <p14:creationId xmlns:p14="http://schemas.microsoft.com/office/powerpoint/2010/main" val="301627073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058C56-E345-4871-92AA-593724C0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1" y="147320"/>
            <a:ext cx="4368799" cy="1143000"/>
          </a:xfrm>
        </p:spPr>
        <p:txBody>
          <a:bodyPr/>
          <a:lstStyle/>
          <a:p>
            <a:r>
              <a:rPr lang="de-DE" dirty="0"/>
              <a:t>Zoran </a:t>
            </a:r>
            <a:r>
              <a:rPr lang="de-DE" dirty="0" err="1"/>
              <a:t>Budimac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73EF2EE-6312-425F-A569-5DB8FC1EB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320"/>
            <a:ext cx="4805680" cy="6563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8439166-42DA-4CF2-8523-6F8B66743686}"/>
              </a:ext>
            </a:extLst>
          </p:cNvPr>
          <p:cNvSpPr txBox="1"/>
          <p:nvPr/>
        </p:nvSpPr>
        <p:spPr>
          <a:xfrm>
            <a:off x="5195335" y="1994252"/>
            <a:ext cx="35285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/>
              <a:t>Full</a:t>
            </a:r>
            <a:r>
              <a:rPr lang="de-DE" sz="2000" dirty="0"/>
              <a:t> </a:t>
            </a:r>
            <a:r>
              <a:rPr lang="de-DE" sz="2000" dirty="0" err="1"/>
              <a:t>professor</a:t>
            </a:r>
            <a:r>
              <a:rPr lang="de-DE" sz="2000" dirty="0"/>
              <a:t> at </a:t>
            </a:r>
            <a:r>
              <a:rPr lang="de-DE" sz="2000" dirty="0" err="1"/>
              <a:t>the</a:t>
            </a:r>
            <a:endParaRPr lang="de-DE" sz="2000" dirty="0"/>
          </a:p>
          <a:p>
            <a:endParaRPr lang="de-DE" sz="2000" b="1" dirty="0"/>
          </a:p>
          <a:p>
            <a:r>
              <a:rPr lang="en-US" sz="2000" dirty="0"/>
              <a:t>Department of </a:t>
            </a:r>
            <a:br>
              <a:rPr lang="en-US" sz="2000" dirty="0"/>
            </a:br>
            <a:r>
              <a:rPr lang="en-US" sz="2000" dirty="0"/>
              <a:t>Mathematics and Informatics </a:t>
            </a:r>
            <a:br>
              <a:rPr lang="en-US" sz="2000" dirty="0"/>
            </a:br>
            <a:r>
              <a:rPr lang="en-US" sz="2000" dirty="0"/>
              <a:t>Faculty of Science </a:t>
            </a:r>
            <a:br>
              <a:rPr lang="en-US" sz="2000" dirty="0"/>
            </a:br>
            <a:r>
              <a:rPr lang="en-US" sz="2000" dirty="0"/>
              <a:t>University of Novi Sad</a:t>
            </a:r>
          </a:p>
          <a:p>
            <a:endParaRPr lang="en-US" sz="2000" b="1" dirty="0"/>
          </a:p>
          <a:p>
            <a:r>
              <a:rPr lang="en-US" sz="2000" dirty="0"/>
              <a:t>Since 2004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1656110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058C56-E345-4871-92AA-593724C0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9123" y="94416"/>
            <a:ext cx="4406469" cy="1143000"/>
          </a:xfrm>
        </p:spPr>
        <p:txBody>
          <a:bodyPr/>
          <a:lstStyle/>
          <a:p>
            <a:r>
              <a:rPr lang="de-DE" dirty="0"/>
              <a:t>Zoran </a:t>
            </a:r>
            <a:r>
              <a:rPr lang="de-DE" dirty="0" err="1"/>
              <a:t>Budimac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73EF2EE-6312-425F-A569-5DB8FC1EB8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5" y="94416"/>
            <a:ext cx="2004290" cy="2737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8439166-42DA-4CF2-8523-6F8B66743686}"/>
              </a:ext>
            </a:extLst>
          </p:cNvPr>
          <p:cNvSpPr txBox="1"/>
          <p:nvPr/>
        </p:nvSpPr>
        <p:spPr>
          <a:xfrm>
            <a:off x="2273159" y="1538722"/>
            <a:ext cx="608692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/>
              <a:t>One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err="1"/>
              <a:t>the</a:t>
            </a:r>
            <a:r>
              <a:rPr lang="de-DE" sz="2000" b="1" dirty="0"/>
              <a:t> </a:t>
            </a:r>
            <a:r>
              <a:rPr lang="de-DE" sz="2000" b="1" dirty="0" err="1"/>
              <a:t>initiators</a:t>
            </a:r>
            <a:r>
              <a:rPr lang="de-DE" sz="2000" b="1" dirty="0"/>
              <a:t> </a:t>
            </a:r>
            <a:r>
              <a:rPr lang="de-DE" sz="2000" b="1" dirty="0" err="1"/>
              <a:t>of</a:t>
            </a:r>
            <a:r>
              <a:rPr lang="de-DE" sz="2000" b="1" dirty="0"/>
              <a:t> </a:t>
            </a:r>
            <a:r>
              <a:rPr lang="de-DE" sz="2000" b="1" dirty="0" err="1"/>
              <a:t>our</a:t>
            </a:r>
            <a:r>
              <a:rPr lang="de-DE" sz="2000" b="1" dirty="0"/>
              <a:t> DAAD </a:t>
            </a:r>
            <a:r>
              <a:rPr lang="de-DE" sz="2000" b="1" dirty="0" err="1"/>
              <a:t>projects</a:t>
            </a:r>
            <a:r>
              <a:rPr lang="de-DE" sz="2000" b="1" dirty="0"/>
              <a:t>:</a:t>
            </a:r>
          </a:p>
          <a:p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Host </a:t>
            </a:r>
            <a:r>
              <a:rPr lang="de-DE" sz="2000" dirty="0" err="1"/>
              <a:t>of</a:t>
            </a:r>
            <a:r>
              <a:rPr lang="de-DE" sz="2000" dirty="0"/>
              <a:t> 1st DAAD </a:t>
            </a:r>
            <a:r>
              <a:rPr lang="de-DE" sz="2000" dirty="0" err="1"/>
              <a:t>workshop</a:t>
            </a:r>
            <a:r>
              <a:rPr lang="de-DE" sz="2000" dirty="0"/>
              <a:t> at Novi </a:t>
            </a:r>
            <a:r>
              <a:rPr lang="de-DE" sz="2000" dirty="0" err="1"/>
              <a:t>Sad</a:t>
            </a:r>
            <a:r>
              <a:rPr lang="de-DE" sz="2000" dirty="0"/>
              <a:t> in 2001 </a:t>
            </a:r>
            <a:br>
              <a:rPr lang="de-DE" sz="2000" dirty="0"/>
            </a:br>
            <a:r>
              <a:rPr lang="de-DE" sz="2000" dirty="0"/>
              <a:t>and 10th </a:t>
            </a:r>
            <a:r>
              <a:rPr lang="de-DE" sz="2000" dirty="0" err="1"/>
              <a:t>workshop</a:t>
            </a:r>
            <a:r>
              <a:rPr lang="de-DE" sz="2000" dirty="0"/>
              <a:t> at </a:t>
            </a:r>
            <a:r>
              <a:rPr lang="en-GB" sz="2000" b="1" dirty="0" err="1">
                <a:cs typeface="Times New Roman" pitchFamily="18" charset="0"/>
              </a:rPr>
              <a:t>Ivanjica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dirty="0">
                <a:cs typeface="Times New Roman" pitchFamily="18" charset="0"/>
              </a:rPr>
              <a:t>in 2010</a:t>
            </a:r>
            <a:r>
              <a:rPr lang="de-DE" sz="20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His </a:t>
            </a:r>
            <a:r>
              <a:rPr lang="de-DE" sz="2000" dirty="0" err="1"/>
              <a:t>idea</a:t>
            </a:r>
            <a:r>
              <a:rPr lang="de-DE" sz="2000" dirty="0"/>
              <a:t>: </a:t>
            </a:r>
            <a:r>
              <a:rPr lang="de-DE" sz="2000" dirty="0" err="1"/>
              <a:t>create</a:t>
            </a:r>
            <a:r>
              <a:rPr lang="de-DE" sz="2000" dirty="0"/>
              <a:t> a </a:t>
            </a:r>
            <a:r>
              <a:rPr lang="de-DE" sz="2000" dirty="0" err="1"/>
              <a:t>pool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Joint Course Materials </a:t>
            </a:r>
            <a:br>
              <a:rPr lang="de-DE" sz="2000" dirty="0"/>
            </a:br>
            <a:r>
              <a:rPr lang="de-DE" sz="2000" dirty="0"/>
              <a:t>  </a:t>
            </a:r>
            <a:r>
              <a:rPr lang="de-DE" sz="2000" dirty="0" err="1"/>
              <a:t>for</a:t>
            </a:r>
            <a:r>
              <a:rPr lang="de-DE" sz="2000" dirty="0"/>
              <a:t> Software Engineering (JCSE)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Hard-</a:t>
            </a:r>
            <a:r>
              <a:rPr lang="de-DE" sz="2000" dirty="0" err="1"/>
              <a:t>working</a:t>
            </a:r>
            <a:r>
              <a:rPr lang="de-DE" sz="2000" dirty="0"/>
              <a:t> all </a:t>
            </a:r>
            <a:r>
              <a:rPr lang="de-DE" sz="2000" dirty="0" err="1"/>
              <a:t>the</a:t>
            </a:r>
            <a:r>
              <a:rPr lang="de-DE" sz="2000" dirty="0"/>
              <a:t>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Good</a:t>
            </a:r>
            <a:r>
              <a:rPr lang="de-DE" sz="2000" dirty="0"/>
              <a:t> </a:t>
            </a:r>
            <a:r>
              <a:rPr lang="de-DE" sz="2000" dirty="0" err="1"/>
              <a:t>friend</a:t>
            </a:r>
            <a:endParaRPr lang="de-DE" sz="2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06263A6-F2D6-4D95-AE41-8897A375E54A}"/>
              </a:ext>
            </a:extLst>
          </p:cNvPr>
          <p:cNvSpPr txBox="1"/>
          <p:nvPr/>
        </p:nvSpPr>
        <p:spPr>
          <a:xfrm>
            <a:off x="761680" y="4493937"/>
            <a:ext cx="61205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Initiator </a:t>
            </a:r>
            <a:r>
              <a:rPr lang="de-DE" sz="2000" b="1" dirty="0" err="1"/>
              <a:t>of</a:t>
            </a:r>
            <a:r>
              <a:rPr lang="de-DE" sz="2000" b="1" dirty="0"/>
              <a:t> a TEMPUS </a:t>
            </a:r>
            <a:r>
              <a:rPr lang="de-DE" sz="2000" b="1" dirty="0" err="1"/>
              <a:t>project</a:t>
            </a:r>
            <a:r>
              <a:rPr lang="de-DE" sz="2000" b="1" dirty="0"/>
              <a:t> </a:t>
            </a:r>
            <a:r>
              <a:rPr lang="de-DE" sz="2000" dirty="0"/>
              <a:t>(</a:t>
            </a:r>
            <a:r>
              <a:rPr lang="de-DE" sz="2000" dirty="0" err="1"/>
              <a:t>co-grantholder</a:t>
            </a:r>
            <a:r>
              <a:rPr lang="de-DE" sz="2000" dirty="0"/>
              <a:t>: HU)</a:t>
            </a:r>
          </a:p>
          <a:p>
            <a:endParaRPr lang="de-DE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Joint Master in Software Engineering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30517DD-C529-4550-B56A-05DD0D5CFD87}"/>
              </a:ext>
            </a:extLst>
          </p:cNvPr>
          <p:cNvSpPr txBox="1"/>
          <p:nvPr/>
        </p:nvSpPr>
        <p:spPr>
          <a:xfrm>
            <a:off x="761680" y="5910270"/>
            <a:ext cx="6957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course</a:t>
            </a:r>
            <a:r>
              <a:rPr lang="de-DE" sz="2000" dirty="0"/>
              <a:t>, </a:t>
            </a:r>
            <a:r>
              <a:rPr lang="de-DE" sz="2000" dirty="0" err="1"/>
              <a:t>only</a:t>
            </a:r>
            <a:r>
              <a:rPr lang="de-DE" sz="2000" dirty="0"/>
              <a:t> </a:t>
            </a:r>
            <a:r>
              <a:rPr lang="de-DE" sz="2000" b="1" i="1" dirty="0" err="1"/>
              <a:t>some</a:t>
            </a:r>
            <a:r>
              <a:rPr lang="de-DE" sz="2000" b="1" i="1" dirty="0"/>
              <a:t> </a:t>
            </a:r>
            <a:r>
              <a:rPr lang="de-DE" sz="2000" b="1" i="1" dirty="0" err="1"/>
              <a:t>ideas</a:t>
            </a:r>
            <a:r>
              <a:rPr lang="de-DE" sz="2000" b="1" i="1" dirty="0"/>
              <a:t> </a:t>
            </a:r>
            <a:r>
              <a:rPr lang="de-DE" sz="2000" dirty="0" err="1"/>
              <a:t>from</a:t>
            </a:r>
            <a:r>
              <a:rPr lang="de-DE" sz="2000" dirty="0"/>
              <a:t> </a:t>
            </a:r>
            <a:r>
              <a:rPr lang="de-DE" sz="2000" dirty="0" err="1"/>
              <a:t>my</a:t>
            </a:r>
            <a:r>
              <a:rPr lang="de-DE" sz="2000" dirty="0"/>
              <a:t> (</a:t>
            </a:r>
            <a:r>
              <a:rPr lang="de-DE" sz="2000" dirty="0" err="1"/>
              <a:t>cooperation</a:t>
            </a:r>
            <a:r>
              <a:rPr lang="de-DE" sz="2000" dirty="0"/>
              <a:t>) </a:t>
            </a:r>
            <a:r>
              <a:rPr lang="de-DE" sz="2000" dirty="0" err="1"/>
              <a:t>side</a:t>
            </a:r>
            <a:r>
              <a:rPr lang="de-DE" sz="2000" dirty="0"/>
              <a:t> …  </a:t>
            </a:r>
          </a:p>
        </p:txBody>
      </p:sp>
    </p:spTree>
    <p:extLst>
      <p:ext uri="{BB962C8B-B14F-4D97-AF65-F5344CB8AC3E}">
        <p14:creationId xmlns:p14="http://schemas.microsoft.com/office/powerpoint/2010/main" val="100767917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058C56-E345-4871-92AA-593724C0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8941" y="1524574"/>
            <a:ext cx="4406469" cy="1143000"/>
          </a:xfrm>
        </p:spPr>
        <p:txBody>
          <a:bodyPr/>
          <a:lstStyle/>
          <a:p>
            <a:r>
              <a:rPr lang="de-DE" dirty="0"/>
              <a:t>Zoran </a:t>
            </a:r>
            <a:r>
              <a:rPr lang="de-DE" dirty="0" err="1"/>
              <a:t>Budimac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73EF2EE-6312-425F-A569-5DB8FC1EB8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3659"/>
            <a:ext cx="3205338" cy="437769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830517DD-C529-4550-B56A-05DD0D5CFD87}"/>
              </a:ext>
            </a:extLst>
          </p:cNvPr>
          <p:cNvSpPr txBox="1"/>
          <p:nvPr/>
        </p:nvSpPr>
        <p:spPr>
          <a:xfrm>
            <a:off x="4405746" y="4651351"/>
            <a:ext cx="37383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A </a:t>
            </a:r>
            <a:r>
              <a:rPr lang="de-DE" sz="3200" dirty="0" err="1"/>
              <a:t>minute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silence</a:t>
            </a:r>
            <a:r>
              <a:rPr lang="de-DE" sz="3200" dirty="0"/>
              <a:t>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B2C8E8-FC53-46C3-9154-A4D99E0FE85D}"/>
              </a:ext>
            </a:extLst>
          </p:cNvPr>
          <p:cNvSpPr txBox="1"/>
          <p:nvPr/>
        </p:nvSpPr>
        <p:spPr>
          <a:xfrm>
            <a:off x="5320146" y="3028890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1960 - 2023</a:t>
            </a:r>
          </a:p>
        </p:txBody>
      </p:sp>
    </p:spTree>
    <p:extLst>
      <p:ext uri="{BB962C8B-B14F-4D97-AF65-F5344CB8AC3E}">
        <p14:creationId xmlns:p14="http://schemas.microsoft.com/office/powerpoint/2010/main" val="22416387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Kapseln">
  <a:themeElements>
    <a:clrScheme name="Kapseln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/>
          </a:outerShdw>
        </a:effec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/>
          </a:outerShdw>
        </a:effectLst>
      </a:spPr>
      <a:bodyPr vert="horz" wrap="square" lIns="91440" tIns="45720" rIns="91440" bIns="45720" numCol="1" anchor="ctr" anchorCtr="1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pseln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137</Words>
  <Application>Microsoft Office PowerPoint</Application>
  <PresentationFormat>On-screen Show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Wingdings</vt:lpstr>
      <vt:lpstr>Kapseln</vt:lpstr>
      <vt:lpstr>Zoran Budimac</vt:lpstr>
      <vt:lpstr>Zoran Budimac</vt:lpstr>
      <vt:lpstr>Zoran Budimac</vt:lpstr>
      <vt:lpstr>Zoran Budimac</vt:lpstr>
    </vt:vector>
  </TitlesOfParts>
  <Company>HU-Berlin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Joint Course on Software Engineering: Past, Present and Future</dc:title>
  <dc:creator>bothe</dc:creator>
  <cp:lastModifiedBy>Mirjana Ivanovic</cp:lastModifiedBy>
  <cp:revision>422</cp:revision>
  <dcterms:created xsi:type="dcterms:W3CDTF">2003-06-26T10:51:10Z</dcterms:created>
  <dcterms:modified xsi:type="dcterms:W3CDTF">2023-09-26T10:38:57Z</dcterms:modified>
</cp:coreProperties>
</file>